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9" r:id="rId7"/>
    <p:sldId id="267" r:id="rId8"/>
    <p:sldId id="262" r:id="rId9"/>
    <p:sldId id="263" r:id="rId10"/>
    <p:sldId id="264" r:id="rId11"/>
    <p:sldId id="26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A9DC2E3-D2B1-494D-9405-C51F45F838F2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95785BF-0C07-49C6-88F1-2A3F8B293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nxgFkEdrUM" TargetMode="External"/><Relationship Id="rId2" Type="http://schemas.openxmlformats.org/officeDocument/2006/relationships/hyperlink" Target="https://www.youtube.com/watch?v=LBKry741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J6Lk2nZb79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x9AAOQ9vE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RA4Pq-iNio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4930" y="356243"/>
            <a:ext cx="9144000" cy="2387600"/>
          </a:xfrm>
        </p:spPr>
        <p:txBody>
          <a:bodyPr/>
          <a:lstStyle/>
          <a:p>
            <a:pPr algn="ctr"/>
            <a:r>
              <a:rPr lang="en-US" dirty="0" smtClean="0"/>
              <a:t>How to Plan a Successful Fundraiser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551" y="2506406"/>
            <a:ext cx="9144000" cy="1655762"/>
          </a:xfrm>
        </p:spPr>
        <p:txBody>
          <a:bodyPr/>
          <a:lstStyle/>
          <a:p>
            <a:pPr algn="ctr"/>
            <a:r>
              <a:rPr lang="en-US" dirty="0" smtClean="0"/>
              <a:t>By: Britney Bird and Ashlee </a:t>
            </a:r>
            <a:r>
              <a:rPr lang="en-US" dirty="0" err="1" smtClean="0"/>
              <a:t>Flitton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317" y="3015049"/>
            <a:ext cx="3626300" cy="2629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05" t="15292" r="4055" b="5621"/>
          <a:stretch/>
        </p:blipFill>
        <p:spPr>
          <a:xfrm>
            <a:off x="9305911" y="2240693"/>
            <a:ext cx="2218824" cy="373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904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503" y="1199549"/>
            <a:ext cx="10515600" cy="46410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1. Failure to Set a Goal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200" dirty="0" smtClean="0"/>
              <a:t>With </a:t>
            </a:r>
            <a:r>
              <a:rPr lang="en-US" sz="2200" dirty="0" smtClean="0"/>
              <a:t>financial goals break them down by the source of the revenue: ticket </a:t>
            </a:r>
            <a:r>
              <a:rPr lang="en-US" sz="2200" dirty="0" smtClean="0"/>
              <a:t>	sales</a:t>
            </a:r>
            <a:r>
              <a:rPr lang="en-US" sz="2200" dirty="0" smtClean="0"/>
              <a:t>, sponsorships, auction proceeds, raffle, paddle up, wine pull, and any </a:t>
            </a:r>
            <a:r>
              <a:rPr lang="en-US" sz="2200" dirty="0" smtClean="0"/>
              <a:t>	other </a:t>
            </a:r>
            <a:r>
              <a:rPr lang="en-US" sz="2200" dirty="0" smtClean="0"/>
              <a:t>fundraising activity you offer.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Failure to Create a Schedule</a:t>
            </a:r>
          </a:p>
          <a:p>
            <a:pPr marL="0" indent="0">
              <a:buNone/>
            </a:pPr>
            <a:r>
              <a:rPr lang="en-US" dirty="0" smtClean="0"/>
              <a:t>3. Overlooking Competing Events- check community calendars!!!</a:t>
            </a:r>
          </a:p>
          <a:p>
            <a:pPr marL="0" indent="0">
              <a:buNone/>
            </a:pPr>
            <a:r>
              <a:rPr lang="en-US" dirty="0" smtClean="0"/>
              <a:t>4. Not Enough Volunteers</a:t>
            </a:r>
          </a:p>
          <a:p>
            <a:pPr marL="0" indent="0">
              <a:buNone/>
            </a:pPr>
            <a:r>
              <a:rPr lang="en-US" dirty="0" smtClean="0"/>
              <a:t>5. Under Trained Volunteers </a:t>
            </a:r>
            <a:endParaRPr lang="en-US" dirty="0" smtClean="0"/>
          </a:p>
          <a:p>
            <a:pPr marL="0" indent="0">
              <a:buNone/>
            </a:pPr>
            <a:r>
              <a:rPr lang="en-US" sz="2200" dirty="0" smtClean="0"/>
              <a:t>	Volunteers </a:t>
            </a:r>
            <a:r>
              <a:rPr lang="en-US" sz="2200" dirty="0" smtClean="0"/>
              <a:t>come with the best of intentions, and you couldn’t do it without </a:t>
            </a:r>
            <a:r>
              <a:rPr lang="en-US" sz="2200" dirty="0" smtClean="0"/>
              <a:t>	them</a:t>
            </a:r>
            <a:r>
              <a:rPr lang="en-US" sz="2200" dirty="0" smtClean="0"/>
              <a:t>. Help them do their best and help yourself by giving them very </a:t>
            </a:r>
            <a:r>
              <a:rPr lang="en-US" sz="2200" dirty="0" smtClean="0"/>
              <a:t>	specific </a:t>
            </a:r>
            <a:r>
              <a:rPr lang="en-US" sz="2200" dirty="0" smtClean="0"/>
              <a:t>instructions for the task you are asking them to perform.  </a:t>
            </a:r>
          </a:p>
          <a:p>
            <a:pPr marL="0" indent="0">
              <a:buNone/>
            </a:pPr>
            <a:r>
              <a:rPr lang="en-US" dirty="0" smtClean="0"/>
              <a:t>6. Poor Ticketing Process – if it is difficult people won’t buy them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73" y="60325"/>
            <a:ext cx="10515600" cy="1325563"/>
          </a:xfrm>
        </p:spPr>
        <p:txBody>
          <a:bodyPr/>
          <a:lstStyle/>
          <a:p>
            <a:r>
              <a:rPr lang="en-US" dirty="0" smtClean="0"/>
              <a:t>10 Biggest Mistakes in Event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885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059" y="1454923"/>
            <a:ext cx="10515600" cy="49953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7. Poor Registration Process </a:t>
            </a:r>
            <a:endParaRPr lang="en-US" dirty="0" smtClean="0"/>
          </a:p>
          <a:p>
            <a:pPr marL="0" indent="0">
              <a:buNone/>
            </a:pPr>
            <a:r>
              <a:rPr lang="en-US" sz="2100" dirty="0" smtClean="0"/>
              <a:t>	You n</a:t>
            </a:r>
            <a:r>
              <a:rPr lang="en-US" sz="2100" dirty="0" smtClean="0"/>
              <a:t>eed </a:t>
            </a:r>
            <a:r>
              <a:rPr lang="en-US" sz="2100" dirty="0" smtClean="0"/>
              <a:t>to get people in fast so they can enjoy the event! You don’t want the </a:t>
            </a:r>
            <a:r>
              <a:rPr lang="en-US" sz="2100" dirty="0" smtClean="0"/>
              <a:t>	biggest </a:t>
            </a:r>
            <a:r>
              <a:rPr lang="en-US" sz="2100" dirty="0" smtClean="0"/>
              <a:t>thing that they remember is how long it took for them to get registered at </a:t>
            </a:r>
            <a:r>
              <a:rPr lang="en-US" sz="2100" dirty="0" smtClean="0"/>
              <a:t>	your </a:t>
            </a:r>
            <a:r>
              <a:rPr lang="en-US" sz="2100" dirty="0" smtClean="0"/>
              <a:t>Fundraiser!</a:t>
            </a:r>
          </a:p>
          <a:p>
            <a:pPr marL="0" indent="0">
              <a:buNone/>
            </a:pPr>
            <a:r>
              <a:rPr lang="en-US" dirty="0" smtClean="0"/>
              <a:t>8. No Contingency Plan – bad things happen so </a:t>
            </a:r>
            <a:r>
              <a:rPr lang="en-US" dirty="0" smtClean="0"/>
              <a:t>tap </a:t>
            </a:r>
            <a:r>
              <a:rPr lang="en-US" dirty="0" smtClean="0"/>
              <a:t>into your inner pessimist and see what else you can come up with to plan for </a:t>
            </a:r>
          </a:p>
          <a:p>
            <a:pPr marL="0" indent="0">
              <a:buNone/>
            </a:pPr>
            <a:r>
              <a:rPr lang="en-US" dirty="0" smtClean="0"/>
              <a:t>9. No Packing List</a:t>
            </a:r>
          </a:p>
          <a:p>
            <a:pPr marL="0" indent="0">
              <a:buNone/>
            </a:pPr>
            <a:r>
              <a:rPr lang="en-US" dirty="0" smtClean="0"/>
              <a:t>	a. Need to have a list of all of the most important things you need for your Fundraiser but you also need a list of all the things you might need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This list includes things like sharp scissors, Scotch tape, 	duct tape, 	packing tape, extra markers, notebook, a mini stapler, 	a mini sewing 	kit, a calculator, aspirin or other pain reliever, 	paper towels, self-stick 	labels, a measuring tape, a couple of 	screwdrivers, a stain remover 	stick, and Superglue.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10. Failing to Focus on The Little Things – these are the things people remember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118" y="129360"/>
            <a:ext cx="10515600" cy="1325563"/>
          </a:xfrm>
        </p:spPr>
        <p:txBody>
          <a:bodyPr/>
          <a:lstStyle/>
          <a:p>
            <a:r>
              <a:rPr lang="en-US" dirty="0" smtClean="0"/>
              <a:t>10 Biggest Mistakes in Event Planning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055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72064"/>
            <a:ext cx="5529344" cy="36397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341" y="-503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Remember the </a:t>
            </a:r>
            <a:r>
              <a:rPr lang="en-US" dirty="0" smtClean="0"/>
              <a:t>WHY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9344" y="972064"/>
            <a:ext cx="3188115" cy="3698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1588" y="4624564"/>
            <a:ext cx="5140411" cy="2233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5418" y="2297628"/>
            <a:ext cx="3476581" cy="2314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8094" y="4145727"/>
            <a:ext cx="4965307" cy="2712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43535"/>
            <a:ext cx="2248930" cy="311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047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 smtClean="0"/>
              <a:t>fundraisers have you heard of in Cache </a:t>
            </a:r>
            <a:r>
              <a:rPr lang="en-US" dirty="0" smtClean="0"/>
              <a:t>Valley?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 smtClean="0"/>
              <a:t>fundraisers did you attend? </a:t>
            </a:r>
            <a:endParaRPr lang="en-US" dirty="0" smtClean="0"/>
          </a:p>
          <a:p>
            <a:pPr marL="1008126" lvl="2" indent="-514350"/>
            <a:r>
              <a:rPr lang="en-US" dirty="0" smtClean="0"/>
              <a:t> </a:t>
            </a:r>
            <a:r>
              <a:rPr lang="en-US" dirty="0" smtClean="0"/>
              <a:t>What made the difference in you attending the ones you did verse the ones you didn’t?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</a:t>
            </a:r>
            <a:r>
              <a:rPr lang="en-US" dirty="0" smtClean="0"/>
              <a:t>Up- Break into groups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4064" y="3122139"/>
            <a:ext cx="4115466" cy="315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29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52" y="881448"/>
            <a:ext cx="10515600" cy="5305167"/>
          </a:xfrm>
        </p:spPr>
        <p:txBody>
          <a:bodyPr/>
          <a:lstStyle/>
          <a:p>
            <a:pPr marL="514350" indent="-514350" algn="ctr">
              <a:buNone/>
            </a:pPr>
            <a:r>
              <a:rPr lang="en-US" sz="3200" b="1" dirty="0" smtClean="0"/>
              <a:t>What type of Fundraiser are you going to do?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Your </a:t>
            </a:r>
            <a:r>
              <a:rPr lang="en-US" b="1" dirty="0" smtClean="0"/>
              <a:t>audience or demographic- </a:t>
            </a:r>
            <a:r>
              <a:rPr lang="en-US" dirty="0" smtClean="0"/>
              <a:t>Who are you trying to reach makes one of the biggest impacts of how you move forward with your fundraiser</a:t>
            </a:r>
            <a:r>
              <a:rPr lang="en-US" dirty="0" smtClean="0"/>
              <a:t>.</a:t>
            </a:r>
            <a:endParaRPr lang="en-US" dirty="0" smtClean="0"/>
          </a:p>
          <a:p>
            <a:pPr marL="514350" indent="-514350" algn="ctr">
              <a:buNone/>
            </a:pPr>
            <a:r>
              <a:rPr lang="en-US" dirty="0" smtClean="0"/>
              <a:t>		 </a:t>
            </a:r>
            <a:r>
              <a:rPr lang="en-US" sz="1400" dirty="0" smtClean="0">
                <a:solidFill>
                  <a:srgbClr val="FF0000"/>
                </a:solidFill>
                <a:hlinkClick r:id="rId2"/>
              </a:rPr>
              <a:t>https://</a:t>
            </a:r>
            <a:r>
              <a:rPr lang="en-US" sz="1400" dirty="0" smtClean="0">
                <a:solidFill>
                  <a:srgbClr val="FF0000"/>
                </a:solidFill>
                <a:hlinkClick r:id="rId2"/>
              </a:rPr>
              <a:t>www.youtube.com/watch?v=LBKry741SVg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b="1" dirty="0" smtClean="0"/>
              <a:t>Your brand and </a:t>
            </a:r>
            <a:r>
              <a:rPr lang="en-US" b="1" dirty="0" smtClean="0"/>
              <a:t>mission</a:t>
            </a:r>
            <a:endParaRPr lang="en-US" dirty="0" smtClean="0"/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0000"/>
                </a:solidFill>
                <a:hlinkClick r:id="rId3"/>
              </a:rPr>
              <a:t>https://</a:t>
            </a:r>
            <a:r>
              <a:rPr lang="en-US" sz="1200" b="1" dirty="0" smtClean="0">
                <a:solidFill>
                  <a:srgbClr val="FF0000"/>
                </a:solidFill>
                <a:hlinkClick r:id="rId3"/>
              </a:rPr>
              <a:t>www.youtube.com/watch?v=knxgFkEdrUM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b="1" dirty="0" smtClean="0"/>
              <a:t>. Your goal - </a:t>
            </a:r>
            <a:r>
              <a:rPr lang="en-US" dirty="0" smtClean="0"/>
              <a:t>Set ONE goal and have everything you do reflect that goal.</a:t>
            </a:r>
          </a:p>
          <a:p>
            <a:pPr marL="256032" lvl="1" indent="0"/>
            <a:r>
              <a:rPr lang="en-US" dirty="0" smtClean="0"/>
              <a:t>Each </a:t>
            </a:r>
            <a:r>
              <a:rPr lang="en-US" dirty="0" smtClean="0"/>
              <a:t>Fundraiser can have a different goal even if your overall goal is to raise money! </a:t>
            </a:r>
            <a:endParaRPr lang="en-US" dirty="0" smtClean="0"/>
          </a:p>
          <a:p>
            <a:pPr marL="493776" lvl="2" indent="0"/>
            <a:r>
              <a:rPr lang="en-US" dirty="0" smtClean="0"/>
              <a:t>Examples – Dinner &amp; Auction vs. Fly with The Family Place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30" y="-222057"/>
            <a:ext cx="10515600" cy="1325563"/>
          </a:xfrm>
        </p:spPr>
        <p:txBody>
          <a:bodyPr/>
          <a:lstStyle/>
          <a:p>
            <a:r>
              <a:rPr lang="en-US" dirty="0" smtClean="0"/>
              <a:t>Prepare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9616" y="2331308"/>
            <a:ext cx="1969445" cy="18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569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51" y="944176"/>
            <a:ext cx="10515600" cy="5913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4. </a:t>
            </a:r>
            <a:r>
              <a:rPr lang="en-US" b="1" dirty="0" smtClean="0"/>
              <a:t>Your budget- </a:t>
            </a:r>
            <a:r>
              <a:rPr lang="en-US" dirty="0" smtClean="0"/>
              <a:t>important to spend less than you are going to make</a:t>
            </a:r>
          </a:p>
          <a:p>
            <a:pPr marL="0" indent="0">
              <a:buNone/>
            </a:pPr>
            <a:r>
              <a:rPr lang="en-US" dirty="0" smtClean="0"/>
              <a:t>	a. BUT- You have to spend money to make money!!</a:t>
            </a:r>
          </a:p>
          <a:p>
            <a:pPr marL="0" indent="0">
              <a:buNone/>
            </a:pPr>
            <a:r>
              <a:rPr lang="en-US" dirty="0" smtClean="0"/>
              <a:t>5. </a:t>
            </a:r>
            <a:r>
              <a:rPr lang="en-US" b="1" dirty="0" smtClean="0"/>
              <a:t>Your available time- </a:t>
            </a:r>
            <a:r>
              <a:rPr lang="en-US" dirty="0" smtClean="0"/>
              <a:t>how early are you starting and how much time can you dedicate to the fundraiser?</a:t>
            </a:r>
          </a:p>
          <a:p>
            <a:pPr marL="0" indent="0">
              <a:buNone/>
            </a:pPr>
            <a:r>
              <a:rPr lang="en-US" dirty="0" smtClean="0"/>
              <a:t>6. </a:t>
            </a:r>
            <a:r>
              <a:rPr lang="en-US" b="1" dirty="0" smtClean="0"/>
              <a:t>Your expertise- </a:t>
            </a:r>
            <a:r>
              <a:rPr lang="en-US" dirty="0" smtClean="0"/>
              <a:t>What are you good at? Do you have interests that will impact your involvement level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7. </a:t>
            </a:r>
            <a:r>
              <a:rPr lang="en-US" b="1" dirty="0" smtClean="0"/>
              <a:t>Your staff and volunteers- </a:t>
            </a:r>
            <a:r>
              <a:rPr lang="en-US" dirty="0" smtClean="0"/>
              <a:t>who do you have in your team to help you? </a:t>
            </a:r>
            <a:endParaRPr lang="en-US" dirty="0" smtClean="0"/>
          </a:p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  <a:hlinkClick r:id="rId2"/>
              </a:rPr>
              <a:t>https</a:t>
            </a:r>
            <a:r>
              <a:rPr lang="en-US" sz="1400" dirty="0" smtClean="0">
                <a:solidFill>
                  <a:srgbClr val="FF0000"/>
                </a:solidFill>
                <a:hlinkClick r:id="rId2"/>
              </a:rPr>
              <a:t>://</a:t>
            </a:r>
            <a:r>
              <a:rPr lang="en-US" sz="1400" dirty="0" smtClean="0">
                <a:solidFill>
                  <a:srgbClr val="FF0000"/>
                </a:solidFill>
                <a:hlinkClick r:id="rId2"/>
              </a:rPr>
              <a:t>www.youtube.com/watch?v=J6Lk2nZb79s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9730"/>
          </a:xfrm>
        </p:spPr>
        <p:txBody>
          <a:bodyPr/>
          <a:lstStyle/>
          <a:p>
            <a:r>
              <a:rPr lang="en-US" dirty="0" smtClean="0"/>
              <a:t>Prepare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6632" y="4482020"/>
            <a:ext cx="2772903" cy="2218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6076" y="4562705"/>
            <a:ext cx="2416961" cy="198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8120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876" y="94603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Marketing </a:t>
            </a:r>
          </a:p>
          <a:p>
            <a:pPr marL="0" indent="0">
              <a:buNone/>
            </a:pPr>
            <a:r>
              <a:rPr lang="en-US" dirty="0" smtClean="0"/>
              <a:t>Where </a:t>
            </a:r>
            <a:r>
              <a:rPr lang="en-US" dirty="0" smtClean="0"/>
              <a:t>are people going to hear about your fundraiser?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i</a:t>
            </a:r>
            <a:r>
              <a:rPr lang="en-US" dirty="0" smtClean="0"/>
              <a:t>. Radio</a:t>
            </a:r>
          </a:p>
          <a:p>
            <a:pPr marL="0" indent="0">
              <a:buNone/>
            </a:pPr>
            <a:r>
              <a:rPr lang="en-US" dirty="0" smtClean="0"/>
              <a:t>	ii. Newspaper</a:t>
            </a:r>
          </a:p>
          <a:p>
            <a:pPr marL="0" indent="0">
              <a:buNone/>
            </a:pPr>
            <a:r>
              <a:rPr lang="en-US" dirty="0" smtClean="0"/>
              <a:t>	iii. Flyers in Businesses</a:t>
            </a:r>
          </a:p>
          <a:p>
            <a:pPr marL="0" indent="0">
              <a:buNone/>
            </a:pPr>
            <a:r>
              <a:rPr lang="en-US" dirty="0" smtClean="0"/>
              <a:t>	iv. Social Media</a:t>
            </a:r>
          </a:p>
          <a:p>
            <a:pPr marL="0" indent="0">
              <a:buNone/>
            </a:pPr>
            <a:r>
              <a:rPr lang="en-US" dirty="0" smtClean="0"/>
              <a:t>	v. Word of Mouth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919" y="1"/>
            <a:ext cx="10515600" cy="996778"/>
          </a:xfrm>
        </p:spPr>
        <p:txBody>
          <a:bodyPr/>
          <a:lstStyle/>
          <a:p>
            <a:r>
              <a:rPr lang="en-US" dirty="0" smtClean="0"/>
              <a:t>Plan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2331" y="1919416"/>
            <a:ext cx="3886886" cy="2733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2895" y="4127157"/>
            <a:ext cx="3836822" cy="255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16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Flyers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076" y="1177799"/>
            <a:ext cx="2605216" cy="4010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2281" y="2479963"/>
            <a:ext cx="2710249" cy="4188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2096" y="125628"/>
            <a:ext cx="2413687" cy="3017108"/>
          </a:xfrm>
          <a:prstGeom prst="rect">
            <a:avLst/>
          </a:prstGeom>
        </p:spPr>
      </p:pic>
      <p:pic>
        <p:nvPicPr>
          <p:cNvPr id="1026" name="Picture 2" descr="C:\Users\britb\Desktop\TFP Social Media\PRESS FLY WITH TFP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5464" y="3295137"/>
            <a:ext cx="3726796" cy="3105663"/>
          </a:xfrm>
          <a:prstGeom prst="rect">
            <a:avLst/>
          </a:prstGeom>
          <a:noFill/>
        </p:spPr>
      </p:pic>
      <p:pic>
        <p:nvPicPr>
          <p:cNvPr id="1027" name="Picture 3" descr="C:\Users\britb\Downloads\Open House - SMithfiel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17692" y="222421"/>
            <a:ext cx="3278285" cy="2121243"/>
          </a:xfrm>
          <a:prstGeom prst="rect">
            <a:avLst/>
          </a:prstGeom>
          <a:noFill/>
        </p:spPr>
      </p:pic>
      <p:pic>
        <p:nvPicPr>
          <p:cNvPr id="1028" name="Picture 4" descr="C:\Users\britb\Downloads\Princess Party 2018-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3876" y="3476367"/>
            <a:ext cx="2353682" cy="3045942"/>
          </a:xfrm>
          <a:prstGeom prst="rect">
            <a:avLst/>
          </a:prstGeom>
          <a:noFill/>
        </p:spPr>
      </p:pic>
      <p:sp>
        <p:nvSpPr>
          <p:cNvPr id="1030" name="AutoShape 6" descr="https://zimbra.xmission.com/service/home/~/?auth=co&amp;loc=en_US&amp;id=37180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70952" y="1"/>
            <a:ext cx="3229232" cy="322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73578" y="137748"/>
            <a:ext cx="6154545" cy="6154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714103" cy="4701145"/>
          </a:xfrm>
        </p:spPr>
        <p:txBody>
          <a:bodyPr/>
          <a:lstStyle/>
          <a:p>
            <a:r>
              <a:rPr lang="en-US" dirty="0" smtClean="0"/>
              <a:t>Pay attention to the small things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sz="1800" dirty="0" smtClean="0"/>
              <a:t>Write everything down/Draw it out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5709" y="5328507"/>
            <a:ext cx="4105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hlinkClick r:id="rId3"/>
              </a:rPr>
              <a:t>https://</a:t>
            </a:r>
            <a:r>
              <a:rPr lang="en-US" sz="1200" b="1" dirty="0" smtClean="0">
                <a:solidFill>
                  <a:srgbClr val="FF0000"/>
                </a:solidFill>
                <a:hlinkClick r:id="rId3"/>
              </a:rPr>
              <a:t>www.youtube.com/watch?v=Hx9AAOQ9vE8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753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Sponsors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9428" y="231948"/>
            <a:ext cx="3032265" cy="3796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233" y="4137930"/>
            <a:ext cx="10058400" cy="2519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71458" y="1703858"/>
            <a:ext cx="4576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hlinkClick r:id="rId4"/>
              </a:rPr>
              <a:t>https://</a:t>
            </a:r>
            <a:r>
              <a:rPr lang="en-US" sz="1400" dirty="0" smtClean="0">
                <a:solidFill>
                  <a:srgbClr val="FF0000"/>
                </a:solidFill>
                <a:hlinkClick r:id="rId4"/>
              </a:rPr>
              <a:t>www.youtube.com/watch?v=ZRA4Pq-iNio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734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a. What worked?</a:t>
            </a:r>
          </a:p>
          <a:p>
            <a:pPr marL="0" indent="0">
              <a:buNone/>
            </a:pPr>
            <a:r>
              <a:rPr lang="en-US" dirty="0" smtClean="0"/>
              <a:t>b. What didn’t work?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1557" y="1027906"/>
            <a:ext cx="6804478" cy="46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3462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164</TotalTime>
  <Words>170</Words>
  <Application>Microsoft Office PowerPoint</Application>
  <PresentationFormat>Custom</PresentationFormat>
  <Paragraphs>58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Concourse</vt:lpstr>
      <vt:lpstr>How to Plan a Successful Fundraiser </vt:lpstr>
      <vt:lpstr>Warm Up- Break into groups</vt:lpstr>
      <vt:lpstr>Prepare </vt:lpstr>
      <vt:lpstr>Prepare </vt:lpstr>
      <vt:lpstr>Plan </vt:lpstr>
      <vt:lpstr>Flyers</vt:lpstr>
      <vt:lpstr>Pay attention to the small things! Write everything down/Draw it out </vt:lpstr>
      <vt:lpstr>Find Sponsors</vt:lpstr>
      <vt:lpstr>Reflect</vt:lpstr>
      <vt:lpstr>10 Biggest Mistakes in Event Planning</vt:lpstr>
      <vt:lpstr>10 Biggest Mistakes in Event Planning </vt:lpstr>
      <vt:lpstr>Remember the WHY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Plan a Successful Fundraiser</dc:title>
  <dc:creator>Americorp Vista</dc:creator>
  <cp:lastModifiedBy>Britney Bird</cp:lastModifiedBy>
  <cp:revision>18</cp:revision>
  <dcterms:created xsi:type="dcterms:W3CDTF">2018-02-14T19:18:29Z</dcterms:created>
  <dcterms:modified xsi:type="dcterms:W3CDTF">2018-02-19T17:29:12Z</dcterms:modified>
</cp:coreProperties>
</file>